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PT Serif" panose="020A060304050502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19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hyperlink" Target="https://github.com/akhil-varsh/Big-Data-Infosy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089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Big Data Learning Path – Progress Presentation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2295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Name: Pettem Akhilvarsh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Roll.no: 24075A6710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54656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81188-118A-D442-3C7D-5EAE5FA36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5081" y="7627434"/>
            <a:ext cx="2105319" cy="519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6587"/>
            <a:ext cx="7556421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Thank You</a:t>
            </a:r>
            <a:endParaRPr lang="en-US" sz="9350" dirty="0"/>
          </a:p>
        </p:txBody>
      </p:sp>
      <p:sp>
        <p:nvSpPr>
          <p:cNvPr id="4" name="Text 1"/>
          <p:cNvSpPr/>
          <p:nvPr/>
        </p:nvSpPr>
        <p:spPr>
          <a:xfrm>
            <a:off x="6280190" y="40452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Ready to apply these foundational skills to real-world big data challenges and continue advancing through the comprehensive learning pathway.</a:t>
            </a:r>
            <a:endParaRPr lang="en-US" sz="17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389126"/>
            <a:ext cx="2334101" cy="623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299F6-4CCB-691C-CDD8-AD12F9AC2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5081" y="7175044"/>
            <a:ext cx="2105319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70786"/>
            <a:ext cx="6553200" cy="679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Learning Journey Overview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5329" y="1665208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78" y="1694319"/>
            <a:ext cx="326350" cy="4080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8746" y="1736408"/>
            <a:ext cx="448782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Introduction to Business Intelligence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98746" y="2200751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decision making and analytics foundations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5329" y="2946797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78" y="2975908"/>
            <a:ext cx="326350" cy="4080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98746" y="3017996"/>
            <a:ext cx="406229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Introduction to NoSQL Databases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398746" y="3482340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Modern database systems for scalable applications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25329" y="4228386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78" y="4257496"/>
            <a:ext cx="326350" cy="40802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98746" y="4299585"/>
            <a:ext cx="371879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Essentials of Cloud Computing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398746" y="4763929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Infrastructure, platforms, and cloud-native solutions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25329" y="5509974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78" y="5579924"/>
            <a:ext cx="326350" cy="3263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98746" y="5581174"/>
            <a:ext cx="27966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Introduction to Python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398746" y="6045518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Programming fundamentals for data processing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25329" y="6791563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78" y="6820674"/>
            <a:ext cx="326350" cy="40802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398746" y="6862763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Big Data 101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1398746" y="7327106"/>
            <a:ext cx="125063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Hadoop ecosystem and distributed computing concepts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D29D2D-1881-10DB-1E60-7D8CE85F8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25081" y="7658694"/>
            <a:ext cx="2105319" cy="4880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972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Business Intelligence Mastery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745224"/>
            <a:ext cx="31968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Core Concepts Mastered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34410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 delivers the </a:t>
            </a:r>
            <a:r>
              <a:rPr lang="en-US" sz="17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right information, at the right time, to the right person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121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OLTP vs OLAP architectural differences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172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warehouse design principles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1223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quality frameworks and validation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745224"/>
            <a:ext cx="32456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Types &amp; Structures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342721" y="33441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Structured data in traditional databases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1492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Semi-structured data (JSON, XML)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543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Unstructured data handling techniques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88418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Skills gained: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Business analysis capabilities, decision-making support systems, and strategic data interpretation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ACFEC-164D-CE7F-6A08-3768425F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5081" y="7660888"/>
            <a:ext cx="2105319" cy="4858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9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160" y="3171230"/>
            <a:ext cx="6311741" cy="666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NoSQL Database Expertise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1160" y="4142780"/>
            <a:ext cx="6502479" cy="1511856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14281" y="4345900"/>
            <a:ext cx="26670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Key-Value Stores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14281" y="4801195"/>
            <a:ext cx="6096238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Redis, DynamoDB for high-performance caching and simple data structures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6760" y="4142780"/>
            <a:ext cx="6502479" cy="1511856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619881" y="4345900"/>
            <a:ext cx="26670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Document Databases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19881" y="4801195"/>
            <a:ext cx="6096238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MongoDB, CouchDB for flexible schema and JSON-like documents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1160" y="5857756"/>
            <a:ext cx="6502479" cy="1186696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14281" y="6060877"/>
            <a:ext cx="26670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Columnar Databases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14281" y="6516172"/>
            <a:ext cx="60962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Cassandra, HBase for time-series and analytical workloads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6760" y="5857756"/>
            <a:ext cx="6502479" cy="1186696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619881" y="6060877"/>
            <a:ext cx="26670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Graph Databases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19881" y="6516172"/>
            <a:ext cx="60962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Neo4j for relationship-heavy data and network analysis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1160" y="7273052"/>
            <a:ext cx="1320807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Mastered the </a:t>
            </a:r>
            <a:r>
              <a:rPr lang="en-US" sz="160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 theorem</a:t>
            </a: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trade-offs between Consistency, Availability, and Partition Tolerance for optimal database selection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93426-1296-81FE-438B-BE9FFC40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5081" y="7702868"/>
            <a:ext cx="2105319" cy="443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961" y="606981"/>
            <a:ext cx="6919317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Cloud Computing Foundations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961" y="1529834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1961" y="2253496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Service Models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61961" y="2685931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Infrastructure as a Service (IaaS), Platform as a Service (PaaS), and Software as a Service (SaaS) - understanding when and how to leverage each model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961" y="3689390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1961" y="4413052"/>
            <a:ext cx="2564130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Deployment Strategies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61961" y="4845487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Public, Private, Hybrid, and Community cloud models with security considerations and cost optimization strategies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961" y="5848945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1961" y="6572607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Modern Technologies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61961" y="7005042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Virtualization fundamentals, Docker containerization, Kubernetes orchestration, and serverless computing paradigms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E7535-51E9-23C1-0347-36EA39885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5081" y="7738228"/>
            <a:ext cx="2105319" cy="408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365" y="1065848"/>
            <a:ext cx="7489388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Python Programming Proficiency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61365" y="2180630"/>
            <a:ext cx="320790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Programming Fundamentals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161365" y="2689741"/>
            <a:ext cx="44881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 structures and conditional logic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61365" y="3065740"/>
            <a:ext cx="44881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 design and modular programming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1365" y="3441740"/>
            <a:ext cx="44881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collections: lists, dictionaries, sets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1365" y="3817739"/>
            <a:ext cx="44881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 I/O operations and data persistence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61365" y="4193738"/>
            <a:ext cx="44881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Exception handling and error management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1127700" y="2180630"/>
            <a:ext cx="25311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Advanced Concepts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1127700" y="2689741"/>
            <a:ext cx="2835235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Libraries and module integration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1127700" y="3374350"/>
            <a:ext cx="2835235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 organization best practices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1127700" y="4058960"/>
            <a:ext cx="283523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processing workflows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1127700" y="4584502"/>
            <a:ext cx="2835235" cy="2362319"/>
          </a:xfrm>
          <a:prstGeom prst="roundRect">
            <a:avLst>
              <a:gd name="adj" fmla="val 1225"/>
            </a:avLst>
          </a:prstGeom>
          <a:solidFill>
            <a:srgbClr val="FFCDB3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462" y="4870013"/>
            <a:ext cx="240983" cy="19276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1754207" y="4825365"/>
            <a:ext cx="2015966" cy="1851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Skills gained:</a:t>
            </a:r>
            <a:r>
              <a:rPr lang="en-US" sz="15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Python programming for data processing, analysis, and automation - essential for big data workflows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314D48-2F5A-607E-C781-4611C169B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081" y="7175044"/>
            <a:ext cx="2105319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831"/>
            <a:ext cx="746283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Big Data Ecosystem Mastery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379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Volume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88809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petabytes of data across distributed systems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881193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79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Velocity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288809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processing and streaming data pipelines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288119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32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Variety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534066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Structured, semi-structured, and unstructured data formats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18314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15453" y="4832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Veracity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534066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quality, accuracy, and trustworthiness validation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140762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608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understanding of the </a:t>
            </a:r>
            <a:r>
              <a:rPr lang="en-US" sz="17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Hadoop ecosystem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HDFS for distributed storage, MapReduce for parallel processing, YARN for resource management, plus Hive and Pig for data querying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05D3C9-3FFE-7472-2459-2B39E2A840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25081" y="7175044"/>
            <a:ext cx="2105319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648" y="613886"/>
            <a:ext cx="6204109" cy="570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Integrated Learning Outcomes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08648" y="1445419"/>
            <a:ext cx="17383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8648" y="1718072"/>
            <a:ext cx="7926705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608648" y="1850708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Capture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08648" y="2240280"/>
            <a:ext cx="7926705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various data sources and ingestion methods across different systems and platforms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8648" y="3100983"/>
            <a:ext cx="17383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8648" y="3373636"/>
            <a:ext cx="7926705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608648" y="3506272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Storage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8648" y="3895844"/>
            <a:ext cx="7926705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Selecting appropriate storage solutions - from traditional RDBMS to NoSQL and distributed file systems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08648" y="4756547"/>
            <a:ext cx="17383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8648" y="5029200"/>
            <a:ext cx="7926705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608648" y="5161836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Processing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08648" y="5551408"/>
            <a:ext cx="792670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Applying big data frameworks and cloud computing resources for scalable data transformation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08648" y="6133862"/>
            <a:ext cx="17383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8648" y="6406515"/>
            <a:ext cx="7926705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8" name="Text 15"/>
          <p:cNvSpPr/>
          <p:nvPr/>
        </p:nvSpPr>
        <p:spPr>
          <a:xfrm>
            <a:off x="608648" y="6539151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Analysis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08648" y="6928723"/>
            <a:ext cx="7926705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BI tools and programming languages to extract actionable insights from complex datasets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133" y="573643"/>
            <a:ext cx="7785735" cy="1273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Next Phase: Advanced Specialization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73204" y="2428875"/>
            <a:ext cx="193953" cy="873085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679133" y="2301597"/>
            <a:ext cx="582097" cy="582097"/>
          </a:xfrm>
          <a:prstGeom prst="roundRect">
            <a:avLst>
              <a:gd name="adj" fmla="val 78544"/>
            </a:avLst>
          </a:prstGeom>
          <a:solidFill>
            <a:srgbClr val="F2EEE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27" y="2410778"/>
            <a:ext cx="290989" cy="3637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55182" y="2331839"/>
            <a:ext cx="376237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Java Programming Fundamentals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455182" y="2766417"/>
            <a:ext cx="700968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Enterprise-level programming for scalable big data applications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164193" y="3787021"/>
            <a:ext cx="193953" cy="873085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970121" y="3659743"/>
            <a:ext cx="582097" cy="582097"/>
          </a:xfrm>
          <a:prstGeom prst="roundRect">
            <a:avLst>
              <a:gd name="adj" fmla="val 78544"/>
            </a:avLst>
          </a:prstGeom>
          <a:solidFill>
            <a:srgbClr val="F2EEE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768923"/>
            <a:ext cx="290989" cy="3637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46171" y="3689985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Introduction to R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746171" y="4124563"/>
            <a:ext cx="671869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Statistical computing and advanced data analysis capabilities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1455301" y="5145167"/>
            <a:ext cx="193953" cy="873085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1261229" y="5017889"/>
            <a:ext cx="582097" cy="582097"/>
          </a:xfrm>
          <a:prstGeom prst="roundRect">
            <a:avLst>
              <a:gd name="adj" fmla="val 78544"/>
            </a:avLst>
          </a:prstGeom>
          <a:solidFill>
            <a:srgbClr val="F2EEE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723" y="5127069"/>
            <a:ext cx="290989" cy="3637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37278" y="5048131"/>
            <a:ext cx="470677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Management Associate Certification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2037278" y="5482709"/>
            <a:ext cx="642758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Industry-recognized expertise in data governance and management</a:t>
            </a:r>
            <a:endParaRPr lang="en-US" sz="1500" dirty="0"/>
          </a:p>
        </p:txBody>
      </p:sp>
      <p:sp>
        <p:nvSpPr>
          <p:cNvPr id="19" name="Shape 13"/>
          <p:cNvSpPr/>
          <p:nvPr/>
        </p:nvSpPr>
        <p:spPr>
          <a:xfrm>
            <a:off x="1746290" y="6503313"/>
            <a:ext cx="193953" cy="1152406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/>
        </p:spPr>
      </p:sp>
      <p:sp>
        <p:nvSpPr>
          <p:cNvPr id="20" name="Shape 14"/>
          <p:cNvSpPr/>
          <p:nvPr/>
        </p:nvSpPr>
        <p:spPr>
          <a:xfrm>
            <a:off x="1552218" y="6376035"/>
            <a:ext cx="582097" cy="582097"/>
          </a:xfrm>
          <a:prstGeom prst="roundRect">
            <a:avLst>
              <a:gd name="adj" fmla="val 78544"/>
            </a:avLst>
          </a:prstGeom>
          <a:solidFill>
            <a:srgbClr val="F2EEEE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712" y="6485215"/>
            <a:ext cx="290989" cy="36373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328267" y="640627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Big Data 301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2328267" y="6840855"/>
            <a:ext cx="6136600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distributed computing and real-world implementation projects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DM Sans</vt:lpstr>
      <vt:lpstr>PT Serif</vt:lpstr>
      <vt:lpstr>PT Serif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Pettem's Device</cp:lastModifiedBy>
  <cp:revision>3</cp:revision>
  <dcterms:created xsi:type="dcterms:W3CDTF">2025-09-26T08:05:00Z</dcterms:created>
  <dcterms:modified xsi:type="dcterms:W3CDTF">2025-09-26T08:08:16Z</dcterms:modified>
</cp:coreProperties>
</file>